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60" r:id="rId2"/>
    <p:sldId id="305" r:id="rId3"/>
    <p:sldId id="294" r:id="rId4"/>
    <p:sldId id="277" r:id="rId5"/>
    <p:sldId id="292" r:id="rId6"/>
    <p:sldId id="295" r:id="rId7"/>
    <p:sldId id="304" r:id="rId8"/>
    <p:sldId id="291" r:id="rId9"/>
    <p:sldId id="290" r:id="rId10"/>
    <p:sldId id="276" r:id="rId11"/>
    <p:sldId id="282" r:id="rId12"/>
    <p:sldId id="307" r:id="rId13"/>
    <p:sldId id="308" r:id="rId14"/>
    <p:sldId id="283" r:id="rId15"/>
    <p:sldId id="30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4744" autoAdjust="0"/>
  </p:normalViewPr>
  <p:slideViewPr>
    <p:cSldViewPr snapToGrid="0">
      <p:cViewPr>
        <p:scale>
          <a:sx n="92" d="100"/>
          <a:sy n="92" d="100"/>
        </p:scale>
        <p:origin x="-13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ára danielsen" userId="a6f94e1812b782f8" providerId="LiveId" clId="{97CBDE4B-AD01-459C-877E-647DAD4686F8}"/>
    <pc:docChg chg="custSel modSld">
      <pc:chgData name="Bára danielsen" userId="a6f94e1812b782f8" providerId="LiveId" clId="{97CBDE4B-AD01-459C-877E-647DAD4686F8}" dt="2018-05-01T16:13:02.691" v="252" actId="1076"/>
      <pc:docMkLst>
        <pc:docMk/>
      </pc:docMkLst>
      <pc:sldChg chg="modSp">
        <pc:chgData name="Bára danielsen" userId="a6f94e1812b782f8" providerId="LiveId" clId="{97CBDE4B-AD01-459C-877E-647DAD4686F8}" dt="2018-05-01T16:13:02.691" v="252" actId="1076"/>
        <pc:sldMkLst>
          <pc:docMk/>
          <pc:sldMk cId="1101008518" sldId="256"/>
        </pc:sldMkLst>
        <pc:spChg chg="mod">
          <ac:chgData name="Bára danielsen" userId="a6f94e1812b782f8" providerId="LiveId" clId="{97CBDE4B-AD01-459C-877E-647DAD4686F8}" dt="2018-05-01T16:13:02.691" v="252" actId="1076"/>
          <ac:spMkLst>
            <pc:docMk/>
            <pc:sldMk cId="1101008518" sldId="256"/>
            <ac:spMk id="2" creationId="{6A241CB9-54F5-4483-9D1D-61B5E55EC13C}"/>
          </ac:spMkLst>
        </pc:spChg>
        <pc:spChg chg="mod">
          <ac:chgData name="Bára danielsen" userId="a6f94e1812b782f8" providerId="LiveId" clId="{97CBDE4B-AD01-459C-877E-647DAD4686F8}" dt="2018-05-01T16:12:58.406" v="251" actId="1076"/>
          <ac:spMkLst>
            <pc:docMk/>
            <pc:sldMk cId="1101008518" sldId="256"/>
            <ac:spMk id="3" creationId="{199925B6-9965-4437-834C-1CC5106D9ED5}"/>
          </ac:spMkLst>
        </pc:spChg>
      </pc:sldChg>
      <pc:sldChg chg="addSp delSp modSp">
        <pc:chgData name="Bára danielsen" userId="a6f94e1812b782f8" providerId="LiveId" clId="{97CBDE4B-AD01-459C-877E-647DAD4686F8}" dt="2018-05-01T16:12:37.230" v="246" actId="1076"/>
        <pc:sldMkLst>
          <pc:docMk/>
          <pc:sldMk cId="3901354930" sldId="259"/>
        </pc:sldMkLst>
        <pc:spChg chg="mod">
          <ac:chgData name="Bára danielsen" userId="a6f94e1812b782f8" providerId="LiveId" clId="{97CBDE4B-AD01-459C-877E-647DAD4686F8}" dt="2018-05-01T16:11:59.387" v="239" actId="1076"/>
          <ac:spMkLst>
            <pc:docMk/>
            <pc:sldMk cId="3901354930" sldId="259"/>
            <ac:spMk id="2" creationId="{ABA41150-C51B-4A09-AB87-1380E23C5951}"/>
          </ac:spMkLst>
        </pc:spChg>
        <pc:spChg chg="add mod">
          <ac:chgData name="Bára danielsen" userId="a6f94e1812b782f8" providerId="LiveId" clId="{97CBDE4B-AD01-459C-877E-647DAD4686F8}" dt="2018-05-01T16:12:37.230" v="246" actId="1076"/>
          <ac:spMkLst>
            <pc:docMk/>
            <pc:sldMk cId="3901354930" sldId="259"/>
            <ac:spMk id="8" creationId="{39D8A43B-A5B0-4558-A140-708D2A168134}"/>
          </ac:spMkLst>
        </pc:spChg>
        <pc:picChg chg="mod">
          <ac:chgData name="Bára danielsen" userId="a6f94e1812b782f8" providerId="LiveId" clId="{97CBDE4B-AD01-459C-877E-647DAD4686F8}" dt="2018-05-01T16:12:04.316" v="240" actId="1076"/>
          <ac:picMkLst>
            <pc:docMk/>
            <pc:sldMk cId="3901354930" sldId="259"/>
            <ac:picMk id="5" creationId="{BE592A7C-F7E6-472E-939F-DFD66AB07C74}"/>
          </ac:picMkLst>
        </pc:picChg>
        <pc:cxnChg chg="add del mod">
          <ac:chgData name="Bára danielsen" userId="a6f94e1812b782f8" providerId="LiveId" clId="{97CBDE4B-AD01-459C-877E-647DAD4686F8}" dt="2018-05-01T16:11:47.330" v="237" actId="478"/>
          <ac:cxnSpMkLst>
            <pc:docMk/>
            <pc:sldMk cId="3901354930" sldId="259"/>
            <ac:cxnSpMk id="10" creationId="{B89DA021-0604-411D-9FBA-784577ABF25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903C3-9D30-4396-A3C8-4EF9F9CC0A3F}" type="datetimeFigureOut">
              <a:rPr lang="fo-FO" smtClean="0"/>
              <a:t>19-09-2018</a:t>
            </a:fld>
            <a:endParaRPr lang="fo-FO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o-FO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78103-0469-4819-81E8-DFE54896E52E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0469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o-F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78103-0469-4819-81E8-DFE54896E52E}" type="slidenum">
              <a:rPr lang="fo-FO" smtClean="0"/>
              <a:t>13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77861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fo-FO" dirty="0"/>
          </a:p>
          <a:p>
            <a:pPr algn="ctr"/>
            <a:endParaRPr lang="fo-FO" dirty="0" smtClean="0"/>
          </a:p>
          <a:p>
            <a:pPr algn="ctr"/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Oddbjørg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Johansen</a:t>
            </a:r>
            <a:endParaRPr lang="fo-F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</a:t>
            </a:r>
            <a:endParaRPr lang="fo-FO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liv med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udfordringer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”?</a:t>
            </a:r>
            <a:endParaRPr lang="fo-F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Værdier</a:t>
            </a:r>
            <a:endParaRPr lang="fo-F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Finde- og leve i overensstemmelse med værdierne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Sådan kan man leve et meningsfyldt liv – med lidelse.  Lidelsen bliver sekundær</a:t>
            </a:r>
          </a:p>
          <a:p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Victor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Frankl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2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Gravstens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inskription</a:t>
            </a:r>
            <a:endParaRPr lang="fo-F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 hviler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Oddbjørg…hun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var altid bange for at gøre fejl,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og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derfor fik hun ikke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gjørt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så meget.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hviler 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Oddbjørg…hun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var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nysgerrig, engageret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og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ydmyg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også da hun gjorde fejl.</a:t>
            </a: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anske-stenhuggerier.dk/Files/billeder/produkter/gravsten/natursten/Gravsten-Quimbra-Jetbraen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3152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9936" y="3105835"/>
            <a:ext cx="50840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Her hviler </a:t>
            </a:r>
            <a:r>
              <a:rPr lang="da-DK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Oddbjørg…hun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var altid bange for at gøre fejl, og derfor fik hun ikke </a:t>
            </a:r>
            <a:r>
              <a:rPr lang="da-DK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gjørt</a:t>
            </a: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 så meget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4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ravstenarstockholm.com/457-thickbox_default/gravsten-hjarta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268" y="0"/>
            <a:ext cx="7620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89268" y="2967335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Her hviler </a:t>
            </a:r>
            <a:r>
              <a:rPr lang="da-DK" sz="3200" dirty="0" err="1">
                <a:latin typeface="Arial" panose="020B0604020202020204" pitchFamily="34" charset="0"/>
                <a:cs typeface="Arial" panose="020B0604020202020204" pitchFamily="34" charset="0"/>
              </a:rPr>
              <a:t>Oddbjørg…hun</a:t>
            </a:r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 var nysgerrig, engageret og ydmyg – også da hun gjorde fejl.</a:t>
            </a:r>
          </a:p>
        </p:txBody>
      </p:sp>
    </p:spTree>
    <p:extLst>
      <p:ext uri="{BB962C8B-B14F-4D97-AF65-F5344CB8AC3E}">
        <p14:creationId xmlns:p14="http://schemas.microsoft.com/office/powerpoint/2010/main" val="12149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selv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gøre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o-F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776" y="303503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eneste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fuldt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adfærd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dfordringen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hjerne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tankemaskinen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Glædesæsken</a:t>
            </a:r>
            <a:endParaRPr lang="fo-FO" dirty="0"/>
          </a:p>
        </p:txBody>
      </p:sp>
      <p:pic>
        <p:nvPicPr>
          <p:cNvPr id="3" name="Picture 8" descr="Image result for Ã¦s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34" y="2651760"/>
            <a:ext cx="5206065" cy="297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Fremtid....drømme....ønsker</a:t>
            </a:r>
            <a:endParaRPr lang="fo-FO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098" y="2114331"/>
            <a:ext cx="4947138" cy="3977500"/>
          </a:xfrm>
        </p:spPr>
      </p:pic>
    </p:spTree>
    <p:extLst>
      <p:ext uri="{BB962C8B-B14F-4D97-AF65-F5344CB8AC3E}">
        <p14:creationId xmlns:p14="http://schemas.microsoft.com/office/powerpoint/2010/main" val="27071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</a:t>
            </a:r>
            <a:endParaRPr lang="fo-FO" dirty="0"/>
          </a:p>
        </p:txBody>
      </p:sp>
      <p:pic>
        <p:nvPicPr>
          <p:cNvPr id="4" name="Picture 2" descr="Image result for steven hayes a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2138588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81272" y="342642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Målet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At leve et rigt og meningsfuldt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liv, hvor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anerkender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at smerte/lidelse er lige så naturlig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af vores liv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 lykke 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og glæde</a:t>
            </a:r>
          </a:p>
        </p:txBody>
      </p:sp>
      <p:sp>
        <p:nvSpPr>
          <p:cNvPr id="3" name="Rectangle 2"/>
          <p:cNvSpPr/>
          <p:nvPr/>
        </p:nvSpPr>
        <p:spPr>
          <a:xfrm>
            <a:off x="1640114" y="499608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Steven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Hayes </a:t>
            </a: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31783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ACT </a:t>
            </a:r>
          </a:p>
        </p:txBody>
      </p:sp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er ikke muligt, at slippe fra negative automatiske tanker!</a:t>
            </a:r>
          </a:p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er LOGISK í teorien, men det er ikke PSYKOLOGISK! Fordi sådan fungerer vores hjerne ikke</a:t>
            </a:r>
          </a:p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Lad være med at tænke på en lyserød elefant</a:t>
            </a:r>
          </a:p>
          <a:p>
            <a:pPr marL="0" indent="0" eaLnBrk="1" hangingPunct="1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4799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10852"/>
            <a:ext cx="10018713" cy="1752599"/>
          </a:xfrm>
        </p:spPr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Lidelse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grundbetingelse</a:t>
            </a:r>
            <a:endParaRPr lang="fo-F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52117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knocks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door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there’s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seat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, he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he has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brought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stool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”                                       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Chinua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Acheba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a-D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, og </a:t>
            </a:r>
            <a:r>
              <a:rPr lang="da-D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så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15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25602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Ved at udøve mindfulness (fokuseret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opmærksomhed),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kan du tage en observerende afstand til konstante,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krittiske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tanker, sådan at du ikke bliver et med dem og lader dem styre dit liv.</a:t>
            </a:r>
          </a:p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Tanker</a:t>
            </a:r>
          </a:p>
        </p:txBody>
      </p:sp>
    </p:spTree>
    <p:extLst>
      <p:ext uri="{BB962C8B-B14F-4D97-AF65-F5344CB8AC3E}">
        <p14:creationId xmlns:p14="http://schemas.microsoft.com/office/powerpoint/2010/main" val="22709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Mindfulness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88602" y="1843269"/>
            <a:ext cx="8229600" cy="478155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fo-FO" dirty="0"/>
          </a:p>
          <a:p>
            <a:pPr algn="ctr" eaLnBrk="1" hangingPunct="1">
              <a:buFont typeface="Wingdings" pitchFamily="2" charset="2"/>
              <a:buNone/>
            </a:pPr>
            <a:endParaRPr lang="fo-FO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“At være opmærksom på en særlig måde, </a:t>
            </a:r>
          </a:p>
          <a:p>
            <a:pPr eaLnBrk="1" hangingPunct="1">
              <a:buFont typeface="Wingdings" pitchFamily="2" charset="2"/>
              <a:buNone/>
            </a:pP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o-F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    til stede i nuet,</a:t>
            </a:r>
          </a:p>
          <a:p>
            <a:pPr eaLnBrk="1" hangingPunct="1">
              <a:buFont typeface="Wingdings" pitchFamily="2" charset="2"/>
              <a:buNone/>
            </a:pP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og uden at dømme”</a:t>
            </a:r>
          </a:p>
          <a:p>
            <a:pPr eaLnBrk="1" hangingPunct="1">
              <a:buFont typeface="Wingdings" pitchFamily="2" charset="2"/>
              <a:buNone/>
            </a:pPr>
            <a:endParaRPr lang="fo-F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fo-F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o-F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Kabat</a:t>
            </a:r>
            <a:r>
              <a:rPr lang="fo-FO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o-F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Zinn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Image result for jon kabat zin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o-FO"/>
          </a:p>
        </p:txBody>
      </p:sp>
      <p:sp>
        <p:nvSpPr>
          <p:cNvPr id="4" name="AutoShape 6" descr="Image result for jon kabat zin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o-F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031" y="3843830"/>
            <a:ext cx="20574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mindful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12" y="1399134"/>
            <a:ext cx="657225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Hvat er accept?</a:t>
            </a:r>
          </a:p>
        </p:txBody>
      </p:sp>
      <p:sp>
        <p:nvSpPr>
          <p:cNvPr id="28674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 er ikke en passiv handling!</a:t>
            </a:r>
          </a:p>
          <a:p>
            <a:pPr eaLnBrk="1" hangingPunct="1">
              <a:buFont typeface="Wingdings 2" pitchFamily="18" charset="2"/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”When you accept what is; what is changes”</a:t>
            </a:r>
          </a:p>
          <a:p>
            <a:pPr eaLnBrk="1" hangingPunct="1">
              <a:buFont typeface="Wingdings 2" pitchFamily="18" charset="2"/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”Gud giv mig sjælefred til at acceptere det som, jeg ikke kan ændre, mod til at ændre det, som jeg kan, og visdom til at kende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foreskellen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175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Et meningsfuldt liv er:</a:t>
            </a:r>
          </a:p>
        </p:txBody>
      </p:sp>
      <p:sp>
        <p:nvSpPr>
          <p:cNvPr id="4096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”At definere hvad har betydning for dig, og derefter aktivt at gå i retning af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det”.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(Steven Hayes, 2005)</a:t>
            </a:r>
          </a:p>
        </p:txBody>
      </p:sp>
    </p:spTree>
    <p:extLst>
      <p:ext uri="{BB962C8B-B14F-4D97-AF65-F5344CB8AC3E}">
        <p14:creationId xmlns:p14="http://schemas.microsoft.com/office/powerpoint/2010/main" val="11873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568</TotalTime>
  <Words>403</Words>
  <Application>Microsoft Office PowerPoint</Application>
  <PresentationFormat>Brugerdefineret</PresentationFormat>
  <Paragraphs>63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Parallax</vt:lpstr>
      <vt:lpstr>“Hvordan kan jeg leve mit liv med udfordringer”?</vt:lpstr>
      <vt:lpstr>ACT</vt:lpstr>
      <vt:lpstr>ACT </vt:lpstr>
      <vt:lpstr>Lidelse er en grundbetingelse</vt:lpstr>
      <vt:lpstr>ACT </vt:lpstr>
      <vt:lpstr>Mindfulness</vt:lpstr>
      <vt:lpstr>PowerPoint-præsentation</vt:lpstr>
      <vt:lpstr>Hvat er accept?</vt:lpstr>
      <vt:lpstr>Et meningsfuldt liv er:</vt:lpstr>
      <vt:lpstr>Værdier</vt:lpstr>
      <vt:lpstr>Gravstens inskription</vt:lpstr>
      <vt:lpstr>PowerPoint-præsentation</vt:lpstr>
      <vt:lpstr>PowerPoint-præsentation</vt:lpstr>
      <vt:lpstr>Hvad kan jeg selv gøre?</vt:lpstr>
      <vt:lpstr>Glædesæsken</vt:lpstr>
      <vt:lpstr>Fremtid....drømme....ønsker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Fakdagur</dc:title>
  <dc:creator>Bára danielsen</dc:creator>
  <cp:lastModifiedBy>Oddbjørg Johannesen</cp:lastModifiedBy>
  <cp:revision>50</cp:revision>
  <dcterms:created xsi:type="dcterms:W3CDTF">2018-05-01T15:46:22Z</dcterms:created>
  <dcterms:modified xsi:type="dcterms:W3CDTF">2018-09-19T11:14:57Z</dcterms:modified>
</cp:coreProperties>
</file>